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5"/>
  </p:notesMasterIdLst>
  <p:handoutMasterIdLst>
    <p:handoutMasterId r:id="rId16"/>
  </p:handoutMasterIdLst>
  <p:sldIdLst>
    <p:sldId id="300" r:id="rId5"/>
    <p:sldId id="305" r:id="rId6"/>
    <p:sldId id="304" r:id="rId7"/>
    <p:sldId id="308" r:id="rId8"/>
    <p:sldId id="311" r:id="rId9"/>
    <p:sldId id="310" r:id="rId10"/>
    <p:sldId id="291" r:id="rId11"/>
    <p:sldId id="301" r:id="rId12"/>
    <p:sldId id="303" r:id="rId13"/>
    <p:sldId id="293" r:id="rId14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D24"/>
    <a:srgbClr val="E98B0D"/>
    <a:srgbClr val="05823B"/>
    <a:srgbClr val="1E5082"/>
    <a:srgbClr val="F3E068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BA31FF-FD75-524F-A361-3897758CEE42}" v="136" dt="2024-05-10T08:42:31.9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adei Massimiliano" userId="4e878425-b2cc-4cc2-9b3f-4f1182725e7e" providerId="ADAL" clId="{7B107832-432D-584E-8470-1A3F9A3C45F6}"/>
    <pc:docChg chg="undo redo custSel addSld delSld modSld sldOrd">
      <pc:chgData name="Casadei Massimiliano" userId="4e878425-b2cc-4cc2-9b3f-4f1182725e7e" providerId="ADAL" clId="{7B107832-432D-584E-8470-1A3F9A3C45F6}" dt="2024-03-24T13:20:32.079" v="1643" actId="478"/>
      <pc:docMkLst>
        <pc:docMk/>
      </pc:docMkLst>
      <pc:sldChg chg="addSp delSp modSp add del mod ord">
        <pc:chgData name="Casadei Massimiliano" userId="4e878425-b2cc-4cc2-9b3f-4f1182725e7e" providerId="ADAL" clId="{7B107832-432D-584E-8470-1A3F9A3C45F6}" dt="2024-03-24T13:20:32.079" v="1643" actId="478"/>
        <pc:sldMkLst>
          <pc:docMk/>
          <pc:sldMk cId="2212259390" sldId="291"/>
        </pc:sldMkLst>
        <pc:spChg chg="del mod">
          <ac:chgData name="Casadei Massimiliano" userId="4e878425-b2cc-4cc2-9b3f-4f1182725e7e" providerId="ADAL" clId="{7B107832-432D-584E-8470-1A3F9A3C45F6}" dt="2024-03-24T13:20:32.079" v="1643" actId="478"/>
          <ac:spMkLst>
            <pc:docMk/>
            <pc:sldMk cId="2212259390" sldId="291"/>
            <ac:spMk id="2" creationId="{260D7324-F674-6DA3-C8C2-A57E4C0FDA57}"/>
          </ac:spMkLst>
        </pc:spChg>
        <pc:spChg chg="mod">
          <ac:chgData name="Casadei Massimiliano" userId="4e878425-b2cc-4cc2-9b3f-4f1182725e7e" providerId="ADAL" clId="{7B107832-432D-584E-8470-1A3F9A3C45F6}" dt="2024-03-13T17:50:38.116" v="1319" actId="1076"/>
          <ac:spMkLst>
            <pc:docMk/>
            <pc:sldMk cId="2212259390" sldId="291"/>
            <ac:spMk id="3" creationId="{7F1CCB64-8231-435F-87C9-78C908E39380}"/>
          </ac:spMkLst>
        </pc:spChg>
        <pc:spChg chg="add del mod">
          <ac:chgData name="Casadei Massimiliano" userId="4e878425-b2cc-4cc2-9b3f-4f1182725e7e" providerId="ADAL" clId="{7B107832-432D-584E-8470-1A3F9A3C45F6}" dt="2024-03-13T17:42:51.899" v="890"/>
          <ac:spMkLst>
            <pc:docMk/>
            <pc:sldMk cId="2212259390" sldId="291"/>
            <ac:spMk id="5" creationId="{C19DC45A-69EB-6E48-FB4B-32393E4B88C0}"/>
          </ac:spMkLst>
        </pc:spChg>
        <pc:spChg chg="add mod">
          <ac:chgData name="Casadei Massimiliano" userId="4e878425-b2cc-4cc2-9b3f-4f1182725e7e" providerId="ADAL" clId="{7B107832-432D-584E-8470-1A3F9A3C45F6}" dt="2024-03-13T17:53:05.115" v="1359" actId="20577"/>
          <ac:spMkLst>
            <pc:docMk/>
            <pc:sldMk cId="2212259390" sldId="291"/>
            <ac:spMk id="6" creationId="{636605C0-D279-2C4A-2CA0-E5A979393098}"/>
          </ac:spMkLst>
        </pc:spChg>
        <pc:grpChg chg="del">
          <ac:chgData name="Casadei Massimiliano" userId="4e878425-b2cc-4cc2-9b3f-4f1182725e7e" providerId="ADAL" clId="{7B107832-432D-584E-8470-1A3F9A3C45F6}" dt="2024-03-24T13:20:23.808" v="1640" actId="478"/>
          <ac:grpSpMkLst>
            <pc:docMk/>
            <pc:sldMk cId="2212259390" sldId="291"/>
            <ac:grpSpMk id="6" creationId="{9D83FB6B-3542-1E75-EE4C-D7A8262E36D2}"/>
          </ac:grpSpMkLst>
        </pc:grpChg>
        <pc:picChg chg="add mod">
          <ac:chgData name="Casadei Massimiliano" userId="4e878425-b2cc-4cc2-9b3f-4f1182725e7e" providerId="ADAL" clId="{7B107832-432D-584E-8470-1A3F9A3C45F6}" dt="2024-03-13T17:50:50.024" v="1320" actId="1076"/>
          <ac:picMkLst>
            <pc:docMk/>
            <pc:sldMk cId="2212259390" sldId="291"/>
            <ac:picMk id="4" creationId="{952DFC6C-1071-3AB1-C332-56BC31955DD4}"/>
          </ac:picMkLst>
        </pc:picChg>
        <pc:picChg chg="add mod modCrop">
          <ac:chgData name="Casadei Massimiliano" userId="4e878425-b2cc-4cc2-9b3f-4f1182725e7e" providerId="ADAL" clId="{7B107832-432D-584E-8470-1A3F9A3C45F6}" dt="2024-03-13T17:51:53.293" v="1325" actId="732"/>
          <ac:picMkLst>
            <pc:docMk/>
            <pc:sldMk cId="2212259390" sldId="291"/>
            <ac:picMk id="7" creationId="{562F17E1-B996-90D8-4566-8E140D26793E}"/>
          </ac:picMkLst>
        </pc:picChg>
        <pc:picChg chg="add mod modCrop">
          <ac:chgData name="Casadei Massimiliano" userId="4e878425-b2cc-4cc2-9b3f-4f1182725e7e" providerId="ADAL" clId="{7B107832-432D-584E-8470-1A3F9A3C45F6}" dt="2024-03-13T17:52:58.845" v="1336" actId="1076"/>
          <ac:picMkLst>
            <pc:docMk/>
            <pc:sldMk cId="2212259390" sldId="291"/>
            <ac:picMk id="8" creationId="{C8BF6F97-3214-7C74-4F4A-D05ED68CFBB6}"/>
          </ac:picMkLst>
        </pc:picChg>
        <pc:picChg chg="del">
          <ac:chgData name="Casadei Massimiliano" userId="4e878425-b2cc-4cc2-9b3f-4f1182725e7e" providerId="ADAL" clId="{7B107832-432D-584E-8470-1A3F9A3C45F6}" dt="2024-03-24T13:20:20.253" v="1639" actId="478"/>
          <ac:picMkLst>
            <pc:docMk/>
            <pc:sldMk cId="2212259390" sldId="291"/>
            <ac:picMk id="10" creationId="{97EE7CE8-8DD8-E243-A394-0EBCB9DA9453}"/>
          </ac:picMkLst>
        </pc:picChg>
      </pc:sldChg>
      <pc:sldChg chg="addSp delSp modSp del mod ord">
        <pc:chgData name="Casadei Massimiliano" userId="4e878425-b2cc-4cc2-9b3f-4f1182725e7e" providerId="ADAL" clId="{7B107832-432D-584E-8470-1A3F9A3C45F6}" dt="2024-03-15T13:22:18.380" v="1604" actId="2696"/>
        <pc:sldMkLst>
          <pc:docMk/>
          <pc:sldMk cId="47115046" sldId="292"/>
        </pc:sldMkLst>
        <pc:spChg chg="mod">
          <ac:chgData name="Casadei Massimiliano" userId="4e878425-b2cc-4cc2-9b3f-4f1182725e7e" providerId="ADAL" clId="{7B107832-432D-584E-8470-1A3F9A3C45F6}" dt="2024-03-14T13:23:24.868" v="1594" actId="20577"/>
          <ac:spMkLst>
            <pc:docMk/>
            <pc:sldMk cId="47115046" sldId="292"/>
            <ac:spMk id="3" creationId="{7F1CCB64-8231-435F-87C9-78C908E39380}"/>
          </ac:spMkLst>
        </pc:spChg>
        <pc:spChg chg="add del mod">
          <ac:chgData name="Casadei Massimiliano" userId="4e878425-b2cc-4cc2-9b3f-4f1182725e7e" providerId="ADAL" clId="{7B107832-432D-584E-8470-1A3F9A3C45F6}" dt="2024-03-05T14:35:15.118" v="36" actId="478"/>
          <ac:spMkLst>
            <pc:docMk/>
            <pc:sldMk cId="47115046" sldId="292"/>
            <ac:spMk id="4" creationId="{87617844-669C-46BC-FE1E-A78B5D4EDD15}"/>
          </ac:spMkLst>
        </pc:spChg>
        <pc:spChg chg="add del mod">
          <ac:chgData name="Casadei Massimiliano" userId="4e878425-b2cc-4cc2-9b3f-4f1182725e7e" providerId="ADAL" clId="{7B107832-432D-584E-8470-1A3F9A3C45F6}" dt="2024-03-06T13:56:23.770" v="262" actId="478"/>
          <ac:spMkLst>
            <pc:docMk/>
            <pc:sldMk cId="47115046" sldId="292"/>
            <ac:spMk id="4" creationId="{B076B0B4-E93E-9BA2-CEF4-BB0E14D7F380}"/>
          </ac:spMkLst>
        </pc:spChg>
        <pc:spChg chg="add mod">
          <ac:chgData name="Casadei Massimiliano" userId="4e878425-b2cc-4cc2-9b3f-4f1182725e7e" providerId="ADAL" clId="{7B107832-432D-584E-8470-1A3F9A3C45F6}" dt="2024-03-05T14:37:22.961" v="42" actId="403"/>
          <ac:spMkLst>
            <pc:docMk/>
            <pc:sldMk cId="47115046" sldId="292"/>
            <ac:spMk id="6" creationId="{3FA114AA-E4DE-97FB-4179-B27171B15D7B}"/>
          </ac:spMkLst>
        </pc:spChg>
        <pc:spChg chg="add mod">
          <ac:chgData name="Casadei Massimiliano" userId="4e878425-b2cc-4cc2-9b3f-4f1182725e7e" providerId="ADAL" clId="{7B107832-432D-584E-8470-1A3F9A3C45F6}" dt="2024-03-05T14:35:15.899" v="37"/>
          <ac:spMkLst>
            <pc:docMk/>
            <pc:sldMk cId="47115046" sldId="292"/>
            <ac:spMk id="7" creationId="{36992CBE-AFF5-7D9C-8C8E-8E7BCE435DCF}"/>
          </ac:spMkLst>
        </pc:spChg>
        <pc:spChg chg="del">
          <ac:chgData name="Casadei Massimiliano" userId="4e878425-b2cc-4cc2-9b3f-4f1182725e7e" providerId="ADAL" clId="{7B107832-432D-584E-8470-1A3F9A3C45F6}" dt="2024-03-06T13:56:21.510" v="261" actId="478"/>
          <ac:spMkLst>
            <pc:docMk/>
            <pc:sldMk cId="47115046" sldId="292"/>
            <ac:spMk id="10" creationId="{3FA114AA-E4DE-97FB-4179-B27171B15D7B}"/>
          </ac:spMkLst>
        </pc:spChg>
        <pc:spChg chg="del">
          <ac:chgData name="Casadei Massimiliano" userId="4e878425-b2cc-4cc2-9b3f-4f1182725e7e" providerId="ADAL" clId="{7B107832-432D-584E-8470-1A3F9A3C45F6}" dt="2024-03-06T13:56:21.510" v="261" actId="478"/>
          <ac:spMkLst>
            <pc:docMk/>
            <pc:sldMk cId="47115046" sldId="292"/>
            <ac:spMk id="11" creationId="{36992CBE-AFF5-7D9C-8C8E-8E7BCE435DCF}"/>
          </ac:spMkLst>
        </pc:spChg>
        <pc:spChg chg="del mod">
          <ac:chgData name="Casadei Massimiliano" userId="4e878425-b2cc-4cc2-9b3f-4f1182725e7e" providerId="ADAL" clId="{7B107832-432D-584E-8470-1A3F9A3C45F6}" dt="2024-03-05T14:35:12.710" v="35" actId="478"/>
          <ac:spMkLst>
            <pc:docMk/>
            <pc:sldMk cId="47115046" sldId="292"/>
            <ac:spMk id="13" creationId="{29818810-ECDD-E9E7-B6BC-08E44F17D224}"/>
          </ac:spMkLst>
        </pc:spChg>
        <pc:spChg chg="del mod">
          <ac:chgData name="Casadei Massimiliano" userId="4e878425-b2cc-4cc2-9b3f-4f1182725e7e" providerId="ADAL" clId="{7B107832-432D-584E-8470-1A3F9A3C45F6}" dt="2024-03-05T14:35:12.710" v="35" actId="478"/>
          <ac:spMkLst>
            <pc:docMk/>
            <pc:sldMk cId="47115046" sldId="292"/>
            <ac:spMk id="14" creationId="{E50D26FD-B9A0-A6F3-864C-01F4B9EB5318}"/>
          </ac:spMkLst>
        </pc:spChg>
        <pc:picChg chg="add mod">
          <ac:chgData name="Casadei Massimiliano" userId="4e878425-b2cc-4cc2-9b3f-4f1182725e7e" providerId="ADAL" clId="{7B107832-432D-584E-8470-1A3F9A3C45F6}" dt="2024-03-05T14:35:15.899" v="37"/>
          <ac:picMkLst>
            <pc:docMk/>
            <pc:sldMk cId="47115046" sldId="292"/>
            <ac:picMk id="5" creationId="{144394A7-51C3-C90F-96EE-BDB76172E1EC}"/>
          </ac:picMkLst>
        </pc:picChg>
        <pc:picChg chg="add del mod">
          <ac:chgData name="Casadei Massimiliano" userId="4e878425-b2cc-4cc2-9b3f-4f1182725e7e" providerId="ADAL" clId="{7B107832-432D-584E-8470-1A3F9A3C45F6}" dt="2024-03-06T14:03:13.702" v="381" actId="478"/>
          <ac:picMkLst>
            <pc:docMk/>
            <pc:sldMk cId="47115046" sldId="292"/>
            <ac:picMk id="5" creationId="{2AD432EC-E7DE-5FC8-FC13-930CC8A26628}"/>
          </ac:picMkLst>
        </pc:picChg>
        <pc:picChg chg="add del mod">
          <ac:chgData name="Casadei Massimiliano" userId="4e878425-b2cc-4cc2-9b3f-4f1182725e7e" providerId="ADAL" clId="{7B107832-432D-584E-8470-1A3F9A3C45F6}" dt="2024-03-06T14:04:17.702" v="387" actId="478"/>
          <ac:picMkLst>
            <pc:docMk/>
            <pc:sldMk cId="47115046" sldId="292"/>
            <ac:picMk id="6" creationId="{AC978C4F-DE6A-F5BA-EA6C-3F72CC7B659B}"/>
          </ac:picMkLst>
        </pc:picChg>
        <pc:picChg chg="add mod">
          <ac:chgData name="Casadei Massimiliano" userId="4e878425-b2cc-4cc2-9b3f-4f1182725e7e" providerId="ADAL" clId="{7B107832-432D-584E-8470-1A3F9A3C45F6}" dt="2024-03-06T14:06:13.644" v="393" actId="14826"/>
          <ac:picMkLst>
            <pc:docMk/>
            <pc:sldMk cId="47115046" sldId="292"/>
            <ac:picMk id="7" creationId="{4D5CB2E5-8FE7-CBE6-B75D-68DB83B5CE6E}"/>
          </ac:picMkLst>
        </pc:picChg>
        <pc:picChg chg="del">
          <ac:chgData name="Casadei Massimiliano" userId="4e878425-b2cc-4cc2-9b3f-4f1182725e7e" providerId="ADAL" clId="{7B107832-432D-584E-8470-1A3F9A3C45F6}" dt="2024-03-06T13:56:21.510" v="261" actId="478"/>
          <ac:picMkLst>
            <pc:docMk/>
            <pc:sldMk cId="47115046" sldId="292"/>
            <ac:picMk id="9" creationId="{144394A7-51C3-C90F-96EE-BDB76172E1EC}"/>
          </ac:picMkLst>
        </pc:picChg>
        <pc:picChg chg="del mod">
          <ac:chgData name="Casadei Massimiliano" userId="4e878425-b2cc-4cc2-9b3f-4f1182725e7e" providerId="ADAL" clId="{7B107832-432D-584E-8470-1A3F9A3C45F6}" dt="2024-03-05T14:35:12.710" v="35" actId="478"/>
          <ac:picMkLst>
            <pc:docMk/>
            <pc:sldMk cId="47115046" sldId="292"/>
            <ac:picMk id="12" creationId="{D52AEAE0-28FC-5CED-8D2F-5BE587670AC3}"/>
          </ac:picMkLst>
        </pc:picChg>
        <pc:picChg chg="mod">
          <ac:chgData name="Casadei Massimiliano" userId="4e878425-b2cc-4cc2-9b3f-4f1182725e7e" providerId="ADAL" clId="{7B107832-432D-584E-8470-1A3F9A3C45F6}" dt="2024-03-14T13:23:26.730" v="1596" actId="1076"/>
          <ac:picMkLst>
            <pc:docMk/>
            <pc:sldMk cId="47115046" sldId="292"/>
            <ac:picMk id="15" creationId="{D8D5C236-0FD6-FB70-D45B-CFB1288A4D1F}"/>
          </ac:picMkLst>
        </pc:picChg>
      </pc:sldChg>
      <pc:sldChg chg="addSp delSp modSp add del mod">
        <pc:chgData name="Casadei Massimiliano" userId="4e878425-b2cc-4cc2-9b3f-4f1182725e7e" providerId="ADAL" clId="{7B107832-432D-584E-8470-1A3F9A3C45F6}" dt="2024-03-24T13:19:16.701" v="1612"/>
        <pc:sldMkLst>
          <pc:docMk/>
          <pc:sldMk cId="1745545523" sldId="293"/>
        </pc:sldMkLst>
        <pc:spChg chg="mod">
          <ac:chgData name="Casadei Massimiliano" userId="4e878425-b2cc-4cc2-9b3f-4f1182725e7e" providerId="ADAL" clId="{7B107832-432D-584E-8470-1A3F9A3C45F6}" dt="2024-03-10T18:37:28.187" v="452" actId="1076"/>
          <ac:spMkLst>
            <pc:docMk/>
            <pc:sldMk cId="1745545523" sldId="293"/>
            <ac:spMk id="3" creationId="{7F1CCB64-8231-435F-87C9-78C908E39380}"/>
          </ac:spMkLst>
        </pc:spChg>
        <pc:picChg chg="add mod modCrop">
          <ac:chgData name="Casadei Massimiliano" userId="4e878425-b2cc-4cc2-9b3f-4f1182725e7e" providerId="ADAL" clId="{7B107832-432D-584E-8470-1A3F9A3C45F6}" dt="2024-03-10T18:37:24.471" v="451" actId="1076"/>
          <ac:picMkLst>
            <pc:docMk/>
            <pc:sldMk cId="1745545523" sldId="293"/>
            <ac:picMk id="4" creationId="{4D66CD8E-C0D5-D49A-EF5B-1571DAD27A2D}"/>
          </ac:picMkLst>
        </pc:picChg>
        <pc:picChg chg="add del mod modCrop">
          <ac:chgData name="Casadei Massimiliano" userId="4e878425-b2cc-4cc2-9b3f-4f1182725e7e" providerId="ADAL" clId="{7B107832-432D-584E-8470-1A3F9A3C45F6}" dt="2024-03-10T18:34:25.983" v="442" actId="478"/>
          <ac:picMkLst>
            <pc:docMk/>
            <pc:sldMk cId="1745545523" sldId="293"/>
            <ac:picMk id="6" creationId="{C212A4F7-AED5-F9E4-0B09-233B0E803543}"/>
          </ac:picMkLst>
        </pc:picChg>
        <pc:picChg chg="add del mod">
          <ac:chgData name="Casadei Massimiliano" userId="4e878425-b2cc-4cc2-9b3f-4f1182725e7e" providerId="ADAL" clId="{7B107832-432D-584E-8470-1A3F9A3C45F6}" dt="2024-03-10T18:37:18.231" v="450" actId="478"/>
          <ac:picMkLst>
            <pc:docMk/>
            <pc:sldMk cId="1745545523" sldId="293"/>
            <ac:picMk id="7" creationId="{B11BCE04-8A7B-8A30-5165-16F4B594371A}"/>
          </ac:picMkLst>
        </pc:picChg>
      </pc:sldChg>
      <pc:sldChg chg="modSp del mod ord modShow">
        <pc:chgData name="Casadei Massimiliano" userId="4e878425-b2cc-4cc2-9b3f-4f1182725e7e" providerId="ADAL" clId="{7B107832-432D-584E-8470-1A3F9A3C45F6}" dt="2024-03-15T13:22:18.384" v="1608" actId="2696"/>
        <pc:sldMkLst>
          <pc:docMk/>
          <pc:sldMk cId="583456722" sldId="295"/>
        </pc:sldMkLst>
        <pc:spChg chg="mod">
          <ac:chgData name="Casadei Massimiliano" userId="4e878425-b2cc-4cc2-9b3f-4f1182725e7e" providerId="ADAL" clId="{7B107832-432D-584E-8470-1A3F9A3C45F6}" dt="2024-03-06T14:05:23.985" v="391" actId="115"/>
          <ac:spMkLst>
            <pc:docMk/>
            <pc:sldMk cId="583456722" sldId="295"/>
            <ac:spMk id="9" creationId="{3FA114AA-E4DE-97FB-4179-B27171B15D7B}"/>
          </ac:spMkLst>
        </pc:spChg>
        <pc:spChg chg="mod">
          <ac:chgData name="Casadei Massimiliano" userId="4e878425-b2cc-4cc2-9b3f-4f1182725e7e" providerId="ADAL" clId="{7B107832-432D-584E-8470-1A3F9A3C45F6}" dt="2024-03-06T14:01:30.294" v="362" actId="1035"/>
          <ac:spMkLst>
            <pc:docMk/>
            <pc:sldMk cId="583456722" sldId="295"/>
            <ac:spMk id="10" creationId="{36992CBE-AFF5-7D9C-8C8E-8E7BCE435DCF}"/>
          </ac:spMkLst>
        </pc:spChg>
        <pc:spChg chg="mod">
          <ac:chgData name="Casadei Massimiliano" userId="4e878425-b2cc-4cc2-9b3f-4f1182725e7e" providerId="ADAL" clId="{7B107832-432D-584E-8470-1A3F9A3C45F6}" dt="2024-03-05T14:35:03.474" v="34" actId="1076"/>
          <ac:spMkLst>
            <pc:docMk/>
            <pc:sldMk cId="583456722" sldId="295"/>
            <ac:spMk id="24" creationId="{102D18A6-670C-382F-1D80-F8AA532135FB}"/>
          </ac:spMkLst>
        </pc:spChg>
        <pc:spChg chg="mod">
          <ac:chgData name="Casadei Massimiliano" userId="4e878425-b2cc-4cc2-9b3f-4f1182725e7e" providerId="ADAL" clId="{7B107832-432D-584E-8470-1A3F9A3C45F6}" dt="2024-03-05T14:35:03.474" v="34" actId="1076"/>
          <ac:spMkLst>
            <pc:docMk/>
            <pc:sldMk cId="583456722" sldId="295"/>
            <ac:spMk id="25" creationId="{2427382C-C51E-5147-1D91-FFDEA048C721}"/>
          </ac:spMkLst>
        </pc:spChg>
        <pc:picChg chg="mod">
          <ac:chgData name="Casadei Massimiliano" userId="4e878425-b2cc-4cc2-9b3f-4f1182725e7e" providerId="ADAL" clId="{7B107832-432D-584E-8470-1A3F9A3C45F6}" dt="2024-03-06T14:02:07.239" v="372" actId="1035"/>
          <ac:picMkLst>
            <pc:docMk/>
            <pc:sldMk cId="583456722" sldId="295"/>
            <ac:picMk id="8" creationId="{144394A7-51C3-C90F-96EE-BDB76172E1EC}"/>
          </ac:picMkLst>
        </pc:picChg>
        <pc:picChg chg="mod">
          <ac:chgData name="Casadei Massimiliano" userId="4e878425-b2cc-4cc2-9b3f-4f1182725e7e" providerId="ADAL" clId="{7B107832-432D-584E-8470-1A3F9A3C45F6}" dt="2024-03-05T14:35:03.474" v="34" actId="1076"/>
          <ac:picMkLst>
            <pc:docMk/>
            <pc:sldMk cId="583456722" sldId="295"/>
            <ac:picMk id="23" creationId="{766B38E8-6A95-3BBB-B292-C06275375378}"/>
          </ac:picMkLst>
        </pc:picChg>
      </pc:sldChg>
      <pc:sldChg chg="addSp modSp ord">
        <pc:chgData name="Casadei Massimiliano" userId="4e878425-b2cc-4cc2-9b3f-4f1182725e7e" providerId="ADAL" clId="{7B107832-432D-584E-8470-1A3F9A3C45F6}" dt="2024-03-24T13:20:28.390" v="1641"/>
        <pc:sldMkLst>
          <pc:docMk/>
          <pc:sldMk cId="1436112779" sldId="296"/>
        </pc:sldMkLst>
        <pc:spChg chg="add mod">
          <ac:chgData name="Casadei Massimiliano" userId="4e878425-b2cc-4cc2-9b3f-4f1182725e7e" providerId="ADAL" clId="{7B107832-432D-584E-8470-1A3F9A3C45F6}" dt="2024-03-24T13:20:28.390" v="1641"/>
          <ac:spMkLst>
            <pc:docMk/>
            <pc:sldMk cId="1436112779" sldId="296"/>
            <ac:spMk id="2" creationId="{DDCBB061-014C-55F4-17D8-40CF73A504B0}"/>
          </ac:spMkLst>
        </pc:spChg>
      </pc:sldChg>
      <pc:sldChg chg="addSp modSp del mod">
        <pc:chgData name="Casadei Massimiliano" userId="4e878425-b2cc-4cc2-9b3f-4f1182725e7e" providerId="ADAL" clId="{7B107832-432D-584E-8470-1A3F9A3C45F6}" dt="2024-03-24T13:19:16.224" v="1611" actId="2696"/>
        <pc:sldMkLst>
          <pc:docMk/>
          <pc:sldMk cId="1812831005" sldId="297"/>
        </pc:sldMkLst>
        <pc:spChg chg="mod">
          <ac:chgData name="Casadei Massimiliano" userId="4e878425-b2cc-4cc2-9b3f-4f1182725e7e" providerId="ADAL" clId="{7B107832-432D-584E-8470-1A3F9A3C45F6}" dt="2024-03-10T18:39:22.918" v="468" actId="1076"/>
          <ac:spMkLst>
            <pc:docMk/>
            <pc:sldMk cId="1812831005" sldId="297"/>
            <ac:spMk id="3" creationId="{7F1CCB64-8231-435F-87C9-78C908E39380}"/>
          </ac:spMkLst>
        </pc:spChg>
        <pc:picChg chg="add mod">
          <ac:chgData name="Casadei Massimiliano" userId="4e878425-b2cc-4cc2-9b3f-4f1182725e7e" providerId="ADAL" clId="{7B107832-432D-584E-8470-1A3F9A3C45F6}" dt="2024-03-10T18:39:19.050" v="467" actId="1076"/>
          <ac:picMkLst>
            <pc:docMk/>
            <pc:sldMk cId="1812831005" sldId="297"/>
            <ac:picMk id="2" creationId="{D88ED8E1-CBD2-79D0-7330-71E8D47A2910}"/>
          </ac:picMkLst>
        </pc:picChg>
      </pc:sldChg>
      <pc:sldChg chg="addSp delSp modSp add del mod setBg delAnim modAnim">
        <pc:chgData name="Casadei Massimiliano" userId="4e878425-b2cc-4cc2-9b3f-4f1182725e7e" providerId="ADAL" clId="{7B107832-432D-584E-8470-1A3F9A3C45F6}" dt="2024-03-15T13:22:18.397" v="1610" actId="2696"/>
        <pc:sldMkLst>
          <pc:docMk/>
          <pc:sldMk cId="2294218277" sldId="298"/>
        </pc:sldMkLst>
        <pc:spChg chg="add del mod">
          <ac:chgData name="Casadei Massimiliano" userId="4e878425-b2cc-4cc2-9b3f-4f1182725e7e" providerId="ADAL" clId="{7B107832-432D-584E-8470-1A3F9A3C45F6}" dt="2024-03-11T17:09:19.466" v="477"/>
          <ac:spMkLst>
            <pc:docMk/>
            <pc:sldMk cId="2294218277" sldId="298"/>
            <ac:spMk id="4" creationId="{D6C6812D-7294-81D1-87E4-FB5662B068FC}"/>
          </ac:spMkLst>
        </pc:spChg>
        <pc:picChg chg="add del mod">
          <ac:chgData name="Casadei Massimiliano" userId="4e878425-b2cc-4cc2-9b3f-4f1182725e7e" providerId="ADAL" clId="{7B107832-432D-584E-8470-1A3F9A3C45F6}" dt="2024-03-13T15:34:33.129" v="571" actId="478"/>
          <ac:picMkLst>
            <pc:docMk/>
            <pc:sldMk cId="2294218277" sldId="298"/>
            <ac:picMk id="2" creationId="{0221290D-BC69-F311-B0C5-FAB5FA5363E0}"/>
          </ac:picMkLst>
        </pc:picChg>
        <pc:picChg chg="add del mod">
          <ac:chgData name="Casadei Massimiliano" userId="4e878425-b2cc-4cc2-9b3f-4f1182725e7e" providerId="ADAL" clId="{7B107832-432D-584E-8470-1A3F9A3C45F6}" dt="2024-03-11T17:08:35.627" v="469" actId="478"/>
          <ac:picMkLst>
            <pc:docMk/>
            <pc:sldMk cId="2294218277" sldId="298"/>
            <ac:picMk id="2" creationId="{25F68508-9F08-3D0D-8F47-67AE6F15A404}"/>
          </ac:picMkLst>
        </pc:picChg>
        <pc:picChg chg="add del mod">
          <ac:chgData name="Casadei Massimiliano" userId="4e878425-b2cc-4cc2-9b3f-4f1182725e7e" providerId="ADAL" clId="{7B107832-432D-584E-8470-1A3F9A3C45F6}" dt="2024-03-12T19:25:29.692" v="558" actId="478"/>
          <ac:picMkLst>
            <pc:docMk/>
            <pc:sldMk cId="2294218277" sldId="298"/>
            <ac:picMk id="2" creationId="{DEB61292-D91F-066C-8F68-7BC26FA46F21}"/>
          </ac:picMkLst>
        </pc:picChg>
        <pc:picChg chg="add mod">
          <ac:chgData name="Casadei Massimiliano" userId="4e878425-b2cc-4cc2-9b3f-4f1182725e7e" providerId="ADAL" clId="{7B107832-432D-584E-8470-1A3F9A3C45F6}" dt="2024-03-14T13:39:27.617" v="1601"/>
          <ac:picMkLst>
            <pc:docMk/>
            <pc:sldMk cId="2294218277" sldId="298"/>
            <ac:picMk id="2" creationId="{F3D0AD86-EBFA-CDD7-53D0-6D7E4414DB27}"/>
          </ac:picMkLst>
        </pc:picChg>
        <pc:picChg chg="add del mod">
          <ac:chgData name="Casadei Massimiliano" userId="4e878425-b2cc-4cc2-9b3f-4f1182725e7e" providerId="ADAL" clId="{7B107832-432D-584E-8470-1A3F9A3C45F6}" dt="2024-03-14T13:39:02.710" v="1599" actId="478"/>
          <ac:picMkLst>
            <pc:docMk/>
            <pc:sldMk cId="2294218277" sldId="298"/>
            <ac:picMk id="3" creationId="{0B8F0BE0-0B15-D211-3B9F-73E84D8E88FD}"/>
          </ac:picMkLst>
        </pc:picChg>
        <pc:picChg chg="add del mod">
          <ac:chgData name="Casadei Massimiliano" userId="4e878425-b2cc-4cc2-9b3f-4f1182725e7e" providerId="ADAL" clId="{7B107832-432D-584E-8470-1A3F9A3C45F6}" dt="2024-03-12T18:37:12.574" v="553" actId="478"/>
          <ac:picMkLst>
            <pc:docMk/>
            <pc:sldMk cId="2294218277" sldId="298"/>
            <ac:picMk id="3" creationId="{3989502C-118D-0671-FA21-4FC73CC33614}"/>
          </ac:picMkLst>
        </pc:picChg>
        <pc:picChg chg="add del mod">
          <ac:chgData name="Casadei Massimiliano" userId="4e878425-b2cc-4cc2-9b3f-4f1182725e7e" providerId="ADAL" clId="{7B107832-432D-584E-8470-1A3F9A3C45F6}" dt="2024-03-13T09:57:23.710" v="567" actId="478"/>
          <ac:picMkLst>
            <pc:docMk/>
            <pc:sldMk cId="2294218277" sldId="298"/>
            <ac:picMk id="4" creationId="{1A066B8E-F026-716F-53A6-54DEEDBF5BD6}"/>
          </ac:picMkLst>
        </pc:picChg>
      </pc:sldChg>
      <pc:sldChg chg="del">
        <pc:chgData name="Casadei Massimiliano" userId="4e878425-b2cc-4cc2-9b3f-4f1182725e7e" providerId="ADAL" clId="{7B107832-432D-584E-8470-1A3F9A3C45F6}" dt="2024-03-06T13:49:50.014" v="184" actId="2696"/>
        <pc:sldMkLst>
          <pc:docMk/>
          <pc:sldMk cId="590244327" sldId="299"/>
        </pc:sldMkLst>
      </pc:sldChg>
      <pc:sldChg chg="add del">
        <pc:chgData name="Casadei Massimiliano" userId="4e878425-b2cc-4cc2-9b3f-4f1182725e7e" providerId="ADAL" clId="{7B107832-432D-584E-8470-1A3F9A3C45F6}" dt="2024-03-06T13:46:19.580" v="155" actId="2696"/>
        <pc:sldMkLst>
          <pc:docMk/>
          <pc:sldMk cId="2439469610" sldId="300"/>
        </pc:sldMkLst>
      </pc:sldChg>
      <pc:sldChg chg="addSp delSp modSp add mod">
        <pc:chgData name="Casadei Massimiliano" userId="4e878425-b2cc-4cc2-9b3f-4f1182725e7e" providerId="ADAL" clId="{7B107832-432D-584E-8470-1A3F9A3C45F6}" dt="2024-03-24T13:19:38.508" v="1635" actId="1036"/>
        <pc:sldMkLst>
          <pc:docMk/>
          <pc:sldMk cId="4290041115" sldId="300"/>
        </pc:sldMkLst>
        <pc:spChg chg="mod">
          <ac:chgData name="Casadei Massimiliano" userId="4e878425-b2cc-4cc2-9b3f-4f1182725e7e" providerId="ADAL" clId="{7B107832-432D-584E-8470-1A3F9A3C45F6}" dt="2024-03-24T13:19:38.508" v="1635" actId="1036"/>
          <ac:spMkLst>
            <pc:docMk/>
            <pc:sldMk cId="4290041115" sldId="300"/>
            <ac:spMk id="3" creationId="{7F1CCB64-8231-435F-87C9-78C908E39380}"/>
          </ac:spMkLst>
        </pc:spChg>
        <pc:spChg chg="add del mod">
          <ac:chgData name="Casadei Massimiliano" userId="4e878425-b2cc-4cc2-9b3f-4f1182725e7e" providerId="ADAL" clId="{7B107832-432D-584E-8470-1A3F9A3C45F6}" dt="2024-03-06T13:48:32.187" v="160" actId="478"/>
          <ac:spMkLst>
            <pc:docMk/>
            <pc:sldMk cId="4290041115" sldId="300"/>
            <ac:spMk id="4" creationId="{B80DA2AF-F44D-C330-49C6-214E4EE7E05F}"/>
          </ac:spMkLst>
        </pc:spChg>
        <pc:spChg chg="del">
          <ac:chgData name="Casadei Massimiliano" userId="4e878425-b2cc-4cc2-9b3f-4f1182725e7e" providerId="ADAL" clId="{7B107832-432D-584E-8470-1A3F9A3C45F6}" dt="2024-03-06T13:48:30.217" v="159" actId="478"/>
          <ac:spMkLst>
            <pc:docMk/>
            <pc:sldMk cId="4290041115" sldId="300"/>
            <ac:spMk id="9" creationId="{3FA114AA-E4DE-97FB-4179-B27171B15D7B}"/>
          </ac:spMkLst>
        </pc:spChg>
        <pc:spChg chg="del">
          <ac:chgData name="Casadei Massimiliano" userId="4e878425-b2cc-4cc2-9b3f-4f1182725e7e" providerId="ADAL" clId="{7B107832-432D-584E-8470-1A3F9A3C45F6}" dt="2024-03-06T13:48:30.217" v="159" actId="478"/>
          <ac:spMkLst>
            <pc:docMk/>
            <pc:sldMk cId="4290041115" sldId="300"/>
            <ac:spMk id="10" creationId="{36992CBE-AFF5-7D9C-8C8E-8E7BCE435DCF}"/>
          </ac:spMkLst>
        </pc:spChg>
        <pc:spChg chg="add mod">
          <ac:chgData name="Casadei Massimiliano" userId="4e878425-b2cc-4cc2-9b3f-4f1182725e7e" providerId="ADAL" clId="{7B107832-432D-584E-8470-1A3F9A3C45F6}" dt="2024-03-06T13:55:05.706" v="256" actId="767"/>
          <ac:spMkLst>
            <pc:docMk/>
            <pc:sldMk cId="4290041115" sldId="300"/>
            <ac:spMk id="14" creationId="{95156842-F7A5-0C53-2CF5-7EDB3209A0F1}"/>
          </ac:spMkLst>
        </pc:spChg>
        <pc:picChg chg="add del mod">
          <ac:chgData name="Casadei Massimiliano" userId="4e878425-b2cc-4cc2-9b3f-4f1182725e7e" providerId="ADAL" clId="{7B107832-432D-584E-8470-1A3F9A3C45F6}" dt="2024-03-06T13:53:28.921" v="234" actId="478"/>
          <ac:picMkLst>
            <pc:docMk/>
            <pc:sldMk cId="4290041115" sldId="300"/>
            <ac:picMk id="6" creationId="{29B3452D-DF46-68D2-4132-4B9A8588060A}"/>
          </ac:picMkLst>
        </pc:picChg>
        <pc:picChg chg="del">
          <ac:chgData name="Casadei Massimiliano" userId="4e878425-b2cc-4cc2-9b3f-4f1182725e7e" providerId="ADAL" clId="{7B107832-432D-584E-8470-1A3F9A3C45F6}" dt="2024-03-06T13:48:30.217" v="159" actId="478"/>
          <ac:picMkLst>
            <pc:docMk/>
            <pc:sldMk cId="4290041115" sldId="300"/>
            <ac:picMk id="8" creationId="{144394A7-51C3-C90F-96EE-BDB76172E1EC}"/>
          </ac:picMkLst>
        </pc:picChg>
        <pc:picChg chg="add del mod">
          <ac:chgData name="Casadei Massimiliano" userId="4e878425-b2cc-4cc2-9b3f-4f1182725e7e" providerId="ADAL" clId="{7B107832-432D-584E-8470-1A3F9A3C45F6}" dt="2024-03-06T13:53:42.122" v="239" actId="478"/>
          <ac:picMkLst>
            <pc:docMk/>
            <pc:sldMk cId="4290041115" sldId="300"/>
            <ac:picMk id="11" creationId="{91BA7317-C35D-7EF8-F07E-3E0886B711CF}"/>
          </ac:picMkLst>
        </pc:picChg>
        <pc:picChg chg="add del mod">
          <ac:chgData name="Casadei Massimiliano" userId="4e878425-b2cc-4cc2-9b3f-4f1182725e7e" providerId="ADAL" clId="{7B107832-432D-584E-8470-1A3F9A3C45F6}" dt="2024-03-06T14:02:25.222" v="373" actId="478"/>
          <ac:picMkLst>
            <pc:docMk/>
            <pc:sldMk cId="4290041115" sldId="300"/>
            <ac:picMk id="13" creationId="{D8D8FD49-901E-B748-1A69-61F93E249936}"/>
          </ac:picMkLst>
        </pc:picChg>
        <pc:picChg chg="add mod">
          <ac:chgData name="Casadei Massimiliano" userId="4e878425-b2cc-4cc2-9b3f-4f1182725e7e" providerId="ADAL" clId="{7B107832-432D-584E-8470-1A3F9A3C45F6}" dt="2024-03-24T13:19:33.472" v="1624" actId="1035"/>
          <ac:picMkLst>
            <pc:docMk/>
            <pc:sldMk cId="4290041115" sldId="300"/>
            <ac:picMk id="16" creationId="{F68163E7-8478-AC3D-040B-03DA35113706}"/>
          </ac:picMkLst>
        </pc:picChg>
      </pc:sldChg>
      <pc:sldChg chg="new del">
        <pc:chgData name="Casadei Massimiliano" userId="4e878425-b2cc-4cc2-9b3f-4f1182725e7e" providerId="ADAL" clId="{7B107832-432D-584E-8470-1A3F9A3C45F6}" dt="2024-03-11T17:09:28.130" v="479" actId="680"/>
        <pc:sldMkLst>
          <pc:docMk/>
          <pc:sldMk cId="735360594" sldId="301"/>
        </pc:sldMkLst>
      </pc:sldChg>
      <pc:sldChg chg="add del mod modShow">
        <pc:chgData name="Casadei Massimiliano" userId="4e878425-b2cc-4cc2-9b3f-4f1182725e7e" providerId="ADAL" clId="{7B107832-432D-584E-8470-1A3F9A3C45F6}" dt="2024-03-06T14:06:53.312" v="394" actId="2696"/>
        <pc:sldMkLst>
          <pc:docMk/>
          <pc:sldMk cId="1101862399" sldId="301"/>
        </pc:sldMkLst>
      </pc:sldChg>
      <pc:sldChg chg="addSp delSp modSp new del mod">
        <pc:chgData name="Casadei Massimiliano" userId="4e878425-b2cc-4cc2-9b3f-4f1182725e7e" providerId="ADAL" clId="{7B107832-432D-584E-8470-1A3F9A3C45F6}" dt="2024-03-15T13:22:18.381" v="1605" actId="2696"/>
        <pc:sldMkLst>
          <pc:docMk/>
          <pc:sldMk cId="3421142414" sldId="301"/>
        </pc:sldMkLst>
        <pc:picChg chg="add del mod">
          <ac:chgData name="Casadei Massimiliano" userId="4e878425-b2cc-4cc2-9b3f-4f1182725e7e" providerId="ADAL" clId="{7B107832-432D-584E-8470-1A3F9A3C45F6}" dt="2024-03-13T18:05:51.039" v="1462" actId="478"/>
          <ac:picMkLst>
            <pc:docMk/>
            <pc:sldMk cId="3421142414" sldId="301"/>
            <ac:picMk id="3" creationId="{CCB9ECCC-31BD-CF29-7CFC-59DF308676A3}"/>
          </ac:picMkLst>
        </pc:picChg>
        <pc:picChg chg="add del mod">
          <ac:chgData name="Casadei Massimiliano" userId="4e878425-b2cc-4cc2-9b3f-4f1182725e7e" providerId="ADAL" clId="{7B107832-432D-584E-8470-1A3F9A3C45F6}" dt="2024-03-13T18:06:50.382" v="1465" actId="478"/>
          <ac:picMkLst>
            <pc:docMk/>
            <pc:sldMk cId="3421142414" sldId="301"/>
            <ac:picMk id="4" creationId="{AE6CA159-C959-E409-30B0-529C333B7D4E}"/>
          </ac:picMkLst>
        </pc:picChg>
        <pc:picChg chg="add mod">
          <ac:chgData name="Casadei Massimiliano" userId="4e878425-b2cc-4cc2-9b3f-4f1182725e7e" providerId="ADAL" clId="{7B107832-432D-584E-8470-1A3F9A3C45F6}" dt="2024-03-13T18:06:52.224" v="1466" actId="1076"/>
          <ac:picMkLst>
            <pc:docMk/>
            <pc:sldMk cId="3421142414" sldId="301"/>
            <ac:picMk id="5" creationId="{5562AF31-4E51-48D4-2CB5-929DEF754CCA}"/>
          </ac:picMkLst>
        </pc:picChg>
      </pc:sldChg>
      <pc:sldChg chg="new del">
        <pc:chgData name="Casadei Massimiliano" userId="4e878425-b2cc-4cc2-9b3f-4f1182725e7e" providerId="ADAL" clId="{7B107832-432D-584E-8470-1A3F9A3C45F6}" dt="2024-03-15T13:22:18.383" v="1607" actId="2696"/>
        <pc:sldMkLst>
          <pc:docMk/>
          <pc:sldMk cId="1056755710" sldId="302"/>
        </pc:sldMkLst>
      </pc:sldChg>
      <pc:sldChg chg="addSp delSp modSp new del mod">
        <pc:chgData name="Casadei Massimiliano" userId="4e878425-b2cc-4cc2-9b3f-4f1182725e7e" providerId="ADAL" clId="{7B107832-432D-584E-8470-1A3F9A3C45F6}" dt="2024-03-13T17:53:17.223" v="1360" actId="2696"/>
        <pc:sldMkLst>
          <pc:docMk/>
          <pc:sldMk cId="2359592437" sldId="302"/>
        </pc:sldMkLst>
        <pc:spChg chg="add mod">
          <ac:chgData name="Casadei Massimiliano" userId="4e878425-b2cc-4cc2-9b3f-4f1182725e7e" providerId="ADAL" clId="{7B107832-432D-584E-8470-1A3F9A3C45F6}" dt="2024-03-13T17:43:25.679" v="899" actId="1076"/>
          <ac:spMkLst>
            <pc:docMk/>
            <pc:sldMk cId="2359592437" sldId="302"/>
            <ac:spMk id="3" creationId="{E39BD924-3C9B-1574-DEE6-417417847132}"/>
          </ac:spMkLst>
        </pc:spChg>
        <pc:spChg chg="add del mod">
          <ac:chgData name="Casadei Massimiliano" userId="4e878425-b2cc-4cc2-9b3f-4f1182725e7e" providerId="ADAL" clId="{7B107832-432D-584E-8470-1A3F9A3C45F6}" dt="2024-03-13T17:43:23.525" v="898" actId="478"/>
          <ac:spMkLst>
            <pc:docMk/>
            <pc:sldMk cId="2359592437" sldId="302"/>
            <ac:spMk id="5" creationId="{AAE1FA46-7834-BF11-89E8-46F8EC914674}"/>
          </ac:spMkLst>
        </pc:spChg>
        <pc:spChg chg="add mod">
          <ac:chgData name="Casadei Massimiliano" userId="4e878425-b2cc-4cc2-9b3f-4f1182725e7e" providerId="ADAL" clId="{7B107832-432D-584E-8470-1A3F9A3C45F6}" dt="2024-03-13T17:43:54.579" v="943" actId="20577"/>
          <ac:spMkLst>
            <pc:docMk/>
            <pc:sldMk cId="2359592437" sldId="302"/>
            <ac:spMk id="6" creationId="{F66E560E-0D9D-85F9-D270-6BC45BA43325}"/>
          </ac:spMkLst>
        </pc:spChg>
      </pc:sldChg>
      <pc:sldChg chg="new del">
        <pc:chgData name="Casadei Massimiliano" userId="4e878425-b2cc-4cc2-9b3f-4f1182725e7e" providerId="ADAL" clId="{7B107832-432D-584E-8470-1A3F9A3C45F6}" dt="2024-03-14T13:40:32.951" v="1603" actId="2696"/>
        <pc:sldMkLst>
          <pc:docMk/>
          <pc:sldMk cId="3492184780" sldId="303"/>
        </pc:sldMkLst>
      </pc:sldChg>
    </pc:docChg>
  </pc:docChgLst>
  <pc:docChgLst>
    <pc:chgData name="Casadei Massimiliano" userId="S::massimiliano.casadei@ausl.re.it::4e878425-b2cc-4cc2-9b3f-4f1182725e7e" providerId="AD" clId="Web-{30C8E6C6-8170-5E4F-FBDB-9A5239225D70}"/>
    <pc:docChg chg="delSld modSld">
      <pc:chgData name="Casadei Massimiliano" userId="S::massimiliano.casadei@ausl.re.it::4e878425-b2cc-4cc2-9b3f-4f1182725e7e" providerId="AD" clId="Web-{30C8E6C6-8170-5E4F-FBDB-9A5239225D70}" dt="2024-05-08T15:40:58.058" v="1" actId="1076"/>
      <pc:docMkLst>
        <pc:docMk/>
      </pc:docMkLst>
      <pc:sldChg chg="modSp">
        <pc:chgData name="Casadei Massimiliano" userId="S::massimiliano.casadei@ausl.re.it::4e878425-b2cc-4cc2-9b3f-4f1182725e7e" providerId="AD" clId="Web-{30C8E6C6-8170-5E4F-FBDB-9A5239225D70}" dt="2024-05-08T15:40:58.058" v="1" actId="1076"/>
        <pc:sldMkLst>
          <pc:docMk/>
          <pc:sldMk cId="1745545523" sldId="293"/>
        </pc:sldMkLst>
        <pc:picChg chg="mod">
          <ac:chgData name="Casadei Massimiliano" userId="S::massimiliano.casadei@ausl.re.it::4e878425-b2cc-4cc2-9b3f-4f1182725e7e" providerId="AD" clId="Web-{30C8E6C6-8170-5E4F-FBDB-9A5239225D70}" dt="2024-05-08T15:40:58.058" v="1" actId="1076"/>
          <ac:picMkLst>
            <pc:docMk/>
            <pc:sldMk cId="1745545523" sldId="293"/>
            <ac:picMk id="5" creationId="{7C28E358-45F0-BE87-CB1A-4FABD98464A0}"/>
          </ac:picMkLst>
        </pc:picChg>
      </pc:sldChg>
      <pc:sldChg chg="del">
        <pc:chgData name="Casadei Massimiliano" userId="S::massimiliano.casadei@ausl.re.it::4e878425-b2cc-4cc2-9b3f-4f1182725e7e" providerId="AD" clId="Web-{30C8E6C6-8170-5E4F-FBDB-9A5239225D70}" dt="2024-05-08T15:40:49.245" v="0"/>
        <pc:sldMkLst>
          <pc:docMk/>
          <pc:sldMk cId="1436112779" sldId="296"/>
        </pc:sldMkLst>
      </pc:sldChg>
    </pc:docChg>
  </pc:docChgLst>
  <pc:docChgLst>
    <pc:chgData name="Casadei Massimiliano" userId="4e878425-b2cc-4cc2-9b3f-4f1182725e7e" providerId="ADAL" clId="{94BA31FF-FD75-524F-A361-3897758CEE42}"/>
    <pc:docChg chg="undo custSel modSld">
      <pc:chgData name="Casadei Massimiliano" userId="4e878425-b2cc-4cc2-9b3f-4f1182725e7e" providerId="ADAL" clId="{94BA31FF-FD75-524F-A361-3897758CEE42}" dt="2024-05-10T08:42:31.955" v="135" actId="1076"/>
      <pc:docMkLst>
        <pc:docMk/>
      </pc:docMkLst>
      <pc:sldChg chg="modSp">
        <pc:chgData name="Casadei Massimiliano" userId="4e878425-b2cc-4cc2-9b3f-4f1182725e7e" providerId="ADAL" clId="{94BA31FF-FD75-524F-A361-3897758CEE42}" dt="2024-05-10T08:42:31.955" v="135" actId="1076"/>
        <pc:sldMkLst>
          <pc:docMk/>
          <pc:sldMk cId="4290041115" sldId="300"/>
        </pc:sldMkLst>
        <pc:picChg chg="mod">
          <ac:chgData name="Casadei Massimiliano" userId="4e878425-b2cc-4cc2-9b3f-4f1182725e7e" providerId="ADAL" clId="{94BA31FF-FD75-524F-A361-3897758CEE42}" dt="2024-05-10T08:42:31.955" v="135" actId="1076"/>
          <ac:picMkLst>
            <pc:docMk/>
            <pc:sldMk cId="4290041115" sldId="300"/>
            <ac:picMk id="16" creationId="{F68163E7-8478-AC3D-040B-03DA35113706}"/>
          </ac:picMkLst>
        </pc:picChg>
      </pc:sldChg>
      <pc:sldChg chg="modSp">
        <pc:chgData name="Casadei Massimiliano" userId="4e878425-b2cc-4cc2-9b3f-4f1182725e7e" providerId="ADAL" clId="{94BA31FF-FD75-524F-A361-3897758CEE42}" dt="2024-05-10T08:10:31.094" v="45" actId="20577"/>
        <pc:sldMkLst>
          <pc:docMk/>
          <pc:sldMk cId="1458103585" sldId="303"/>
        </pc:sldMkLst>
        <pc:spChg chg="mod">
          <ac:chgData name="Casadei Massimiliano" userId="4e878425-b2cc-4cc2-9b3f-4f1182725e7e" providerId="ADAL" clId="{94BA31FF-FD75-524F-A361-3897758CEE42}" dt="2024-05-10T08:10:31.094" v="45" actId="20577"/>
          <ac:spMkLst>
            <pc:docMk/>
            <pc:sldMk cId="1458103585" sldId="303"/>
            <ac:spMk id="3" creationId="{00000000-0000-0000-0000-000000000000}"/>
          </ac:spMkLst>
        </pc:spChg>
      </pc:sldChg>
      <pc:sldChg chg="modSp">
        <pc:chgData name="Casadei Massimiliano" userId="4e878425-b2cc-4cc2-9b3f-4f1182725e7e" providerId="ADAL" clId="{94BA31FF-FD75-524F-A361-3897758CEE42}" dt="2024-05-10T08:37:23.208" v="133" actId="20577"/>
        <pc:sldMkLst>
          <pc:docMk/>
          <pc:sldMk cId="45019367" sldId="311"/>
        </pc:sldMkLst>
        <pc:spChg chg="mod">
          <ac:chgData name="Casadei Massimiliano" userId="4e878425-b2cc-4cc2-9b3f-4f1182725e7e" providerId="ADAL" clId="{94BA31FF-FD75-524F-A361-3897758CEE42}" dt="2024-05-10T08:37:23.208" v="133" actId="20577"/>
          <ac:spMkLst>
            <pc:docMk/>
            <pc:sldMk cId="45019367" sldId="311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10/05/2024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10/05/2024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3650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Diagnosi difficile poiché</a:t>
            </a:r>
            <a:r>
              <a:rPr lang="it-IT" baseline="0"/>
              <a:t> non facile da diagnosticare con immagini radiologiche.</a:t>
            </a:r>
          </a:p>
          <a:p>
            <a:r>
              <a:rPr lang="it-IT" baseline="0"/>
              <a:t>Si può risolvere spontaneamente.</a:t>
            </a:r>
          </a:p>
          <a:p>
            <a:r>
              <a:rPr lang="it-IT" baseline="0"/>
              <a:t>Sospettare invaginazione in caso di dolore addominale e TC negativa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764510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85827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25679" y="3841"/>
            <a:ext cx="127212" cy="6858000"/>
          </a:xfrm>
          <a:prstGeom prst="rect">
            <a:avLst/>
          </a:prstGeom>
          <a:solidFill>
            <a:srgbClr val="F3E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1E5082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E98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40A8C-1E5C-F82E-982D-F5BE2053E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10/05/2024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0848" y="1745815"/>
            <a:ext cx="6175516" cy="1770104"/>
          </a:xfrm>
        </p:spPr>
        <p:txBody>
          <a:bodyPr>
            <a:noAutofit/>
          </a:bodyPr>
          <a:lstStyle/>
          <a:p>
            <a:pPr algn="ctr"/>
            <a:r>
              <a:rPr lang="it-IT" sz="4000"/>
              <a:t>Prevenzione e gestione delle complicanze post-operatorie:</a:t>
            </a:r>
            <a:br>
              <a:rPr lang="it-IT" sz="4000"/>
            </a:br>
            <a:r>
              <a:rPr lang="it-IT" sz="1050">
                <a:solidFill>
                  <a:schemeClr val="bg1"/>
                </a:solidFill>
              </a:rPr>
              <a:t>.</a:t>
            </a:r>
            <a:br>
              <a:rPr lang="it-IT" sz="4000"/>
            </a:br>
            <a:r>
              <a:rPr lang="it-IT" sz="4000" err="1"/>
              <a:t>INTUSSUSCEZIONE</a:t>
            </a:r>
            <a:endParaRPr lang="it-IT" sz="400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5156842-F7A5-0C53-2CF5-7EDB3209A0F1}"/>
              </a:ext>
            </a:extLst>
          </p:cNvPr>
          <p:cNvSpPr txBox="1"/>
          <p:nvPr/>
        </p:nvSpPr>
        <p:spPr>
          <a:xfrm>
            <a:off x="10297391" y="74710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68163E7-8478-AC3D-040B-03DA35113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576" y="4445614"/>
            <a:ext cx="3169078" cy="177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41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3351" y="314462"/>
            <a:ext cx="4942089" cy="658757"/>
          </a:xfrm>
        </p:spPr>
        <p:txBody>
          <a:bodyPr>
            <a:noAutofit/>
          </a:bodyPr>
          <a:lstStyle/>
          <a:p>
            <a:r>
              <a:rPr lang="it-IT" sz="4000"/>
              <a:t>Grazie per l’attenzione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C28E358-45F0-BE87-CB1A-4FABD98464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576" y="4944335"/>
            <a:ext cx="3169078" cy="1772372"/>
          </a:xfrm>
          <a:prstGeom prst="rect">
            <a:avLst/>
          </a:prstGeom>
        </p:spPr>
      </p:pic>
      <p:pic>
        <p:nvPicPr>
          <p:cNvPr id="4" name="Immagine 3" descr="Immagine che contiene vestiti, persona, uomo, interno&#10;&#10;Descrizione generata automaticamente">
            <a:extLst>
              <a:ext uri="{FF2B5EF4-FFF2-40B4-BE49-F238E27FC236}">
                <a16:creationId xmlns:a16="http://schemas.microsoft.com/office/drawing/2014/main" id="{4D66CD8E-C0D5-D49A-EF5B-1571DAD27A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14" b="3723"/>
          <a:stretch/>
        </p:blipFill>
        <p:spPr>
          <a:xfrm>
            <a:off x="5858329" y="1049289"/>
            <a:ext cx="5462350" cy="41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196260" y="645309"/>
            <a:ext cx="5408103" cy="12965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Raggruppa"/>
          <p:cNvGrpSpPr/>
          <p:nvPr/>
        </p:nvGrpSpPr>
        <p:grpSpPr>
          <a:xfrm>
            <a:off x="520328" y="339731"/>
            <a:ext cx="4319135" cy="1344813"/>
            <a:chOff x="0" y="0"/>
            <a:chExt cx="8954861" cy="2816415"/>
          </a:xfrm>
        </p:grpSpPr>
        <p:pic>
          <p:nvPicPr>
            <p:cNvPr id="7" name="pasted-image.png" descr="pasted-image.png"/>
            <p:cNvPicPr>
              <a:picLocks noChangeAspect="1"/>
            </p:cNvPicPr>
            <p:nvPr/>
          </p:nvPicPr>
          <p:blipFill>
            <a:blip r:embed="rId2"/>
            <a:srcRect b="66254"/>
            <a:stretch>
              <a:fillRect/>
            </a:stretch>
          </p:blipFill>
          <p:spPr>
            <a:xfrm>
              <a:off x="0" y="0"/>
              <a:ext cx="7222144" cy="28164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asted-image.png" descr="pasted-image.png"/>
            <p:cNvPicPr>
              <a:picLocks noChangeAspect="1"/>
            </p:cNvPicPr>
            <p:nvPr/>
          </p:nvPicPr>
          <p:blipFill>
            <a:blip r:embed="rId2"/>
            <a:srcRect l="33560" t="77604" r="33560"/>
            <a:stretch>
              <a:fillRect/>
            </a:stretch>
          </p:blipFill>
          <p:spPr>
            <a:xfrm>
              <a:off x="6414027" y="408185"/>
              <a:ext cx="2540835" cy="1999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" name="Schermata 2024-01-16 alle 15.30.16.png" descr="Schermata 2024-01-16 alle 15.30.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28" y="2150170"/>
            <a:ext cx="5545352" cy="2486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Schermata 2024-01-16 alle 15.31.08.png" descr="Schermata 2024-01-16 alle 15.31.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50" y="5079099"/>
            <a:ext cx="4906963" cy="1275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Schermata 2024-01-16 alle 15.32.17.png" descr="Schermata 2024-01-16 alle 15.32.1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056" y="2132031"/>
            <a:ext cx="5298299" cy="2504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Schermata 2024-01-16 alle 15.32.08.png" descr="Schermata 2024-01-16 alle 15.32.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5702" y="5112149"/>
            <a:ext cx="4805526" cy="124368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Ovale 4"/>
          <p:cNvSpPr/>
          <p:nvPr/>
        </p:nvSpPr>
        <p:spPr>
          <a:xfrm>
            <a:off x="8013508" y="5112149"/>
            <a:ext cx="994013" cy="12429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7767544" y="2524836"/>
            <a:ext cx="1064527" cy="20847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919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940526"/>
            <a:ext cx="10829110" cy="796834"/>
          </a:xfrm>
        </p:spPr>
        <p:txBody>
          <a:bodyPr>
            <a:normAutofit/>
          </a:bodyPr>
          <a:lstStyle/>
          <a:p>
            <a:r>
              <a:rPr lang="it-IT" sz="4400">
                <a:solidFill>
                  <a:srgbClr val="1E5082"/>
                </a:solidFill>
              </a:rPr>
              <a:t>COMPLICANZE TARDIVE DEL BYPASS GASTRICO</a:t>
            </a:r>
            <a:endParaRPr lang="it-IT" sz="440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200">
                <a:solidFill>
                  <a:srgbClr val="1E5082"/>
                </a:solidFill>
              </a:rPr>
              <a:t>Ernia interna (1-9%*)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200">
                <a:solidFill>
                  <a:srgbClr val="1E5082"/>
                </a:solidFill>
              </a:rPr>
              <a:t>Volvolo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200">
                <a:solidFill>
                  <a:srgbClr val="1E5082"/>
                </a:solidFill>
              </a:rPr>
              <a:t>Briglie aderenziali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200">
                <a:solidFill>
                  <a:srgbClr val="1E5082"/>
                </a:solidFill>
              </a:rPr>
              <a:t>Intussuscezione (0,4-0,7%*)</a:t>
            </a:r>
          </a:p>
          <a:p>
            <a:endParaRPr lang="it-IT"/>
          </a:p>
        </p:txBody>
      </p:sp>
      <p:sp>
        <p:nvSpPr>
          <p:cNvPr id="6" name="Ovale 5"/>
          <p:cNvSpPr/>
          <p:nvPr/>
        </p:nvSpPr>
        <p:spPr>
          <a:xfrm rot="16200000">
            <a:off x="2559815" y="2897865"/>
            <a:ext cx="703043" cy="28846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707867" y="5869092"/>
            <a:ext cx="9075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*S054: incidence and management of </a:t>
            </a:r>
            <a:r>
              <a:rPr lang="en-US" sz="1400" err="1"/>
              <a:t>jejunojejunal</a:t>
            </a:r>
            <a:r>
              <a:rPr lang="en-US" sz="1400"/>
              <a:t> intussusception after Roux‑</a:t>
            </a:r>
            <a:r>
              <a:rPr lang="en-US" sz="1400" err="1"/>
              <a:t>en</a:t>
            </a:r>
            <a:r>
              <a:rPr lang="en-US" sz="1400"/>
              <a:t>‑Y gastric bypass: a large case series.</a:t>
            </a:r>
            <a:r>
              <a:rPr lang="it-IT" sz="1400"/>
              <a:t> </a:t>
            </a:r>
            <a:r>
              <a:rPr lang="it-IT" sz="1400" err="1"/>
              <a:t>Surgical</a:t>
            </a:r>
            <a:r>
              <a:rPr lang="it-IT" sz="1400"/>
              <a:t> </a:t>
            </a:r>
            <a:r>
              <a:rPr lang="it-IT" sz="1400" err="1"/>
              <a:t>Endoscopy</a:t>
            </a:r>
            <a:r>
              <a:rPr lang="it-IT" sz="1400"/>
              <a:t> (2020) 34:2204–2210 10.1007/s00464-019-07009-0</a:t>
            </a:r>
            <a:endParaRPr lang="en-US" sz="1400"/>
          </a:p>
        </p:txBody>
      </p:sp>
      <p:grpSp>
        <p:nvGrpSpPr>
          <p:cNvPr id="12" name="Gruppo 11"/>
          <p:cNvGrpSpPr/>
          <p:nvPr/>
        </p:nvGrpSpPr>
        <p:grpSpPr>
          <a:xfrm>
            <a:off x="7746468" y="2170582"/>
            <a:ext cx="3767318" cy="2720102"/>
            <a:chOff x="5267500" y="1207995"/>
            <a:chExt cx="5533646" cy="3941408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500" y="1207995"/>
              <a:ext cx="2511723" cy="3543938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0176" y="1207995"/>
              <a:ext cx="2520970" cy="3546881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5376681" y="4780071"/>
              <a:ext cx="2293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/>
                <a:t>Anterograda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8393981" y="4780071"/>
              <a:ext cx="2293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/>
                <a:t>Retrograda</a:t>
              </a:r>
            </a:p>
          </p:txBody>
        </p:sp>
      </p:grpSp>
      <p:sp>
        <p:nvSpPr>
          <p:cNvPr id="13" name="Ovale 12"/>
          <p:cNvSpPr/>
          <p:nvPr/>
        </p:nvSpPr>
        <p:spPr>
          <a:xfrm rot="16200000">
            <a:off x="10400771" y="4148196"/>
            <a:ext cx="392353" cy="13560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7994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940526"/>
            <a:ext cx="10829110" cy="796834"/>
          </a:xfrm>
        </p:spPr>
        <p:txBody>
          <a:bodyPr>
            <a:normAutofit/>
          </a:bodyPr>
          <a:lstStyle/>
          <a:p>
            <a:r>
              <a:rPr lang="it-IT" sz="4400">
                <a:solidFill>
                  <a:srgbClr val="1E5082"/>
                </a:solidFill>
              </a:rPr>
              <a:t>SINTOMI e DIAGNOSI</a:t>
            </a:r>
            <a:endParaRPr lang="it-IT" sz="440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200">
                <a:solidFill>
                  <a:srgbClr val="1E5082"/>
                </a:solidFill>
              </a:rPr>
              <a:t>Dolore addominale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200">
                <a:solidFill>
                  <a:srgbClr val="1E5082"/>
                </a:solidFill>
              </a:rPr>
              <a:t>Vomito biliare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3200">
                <a:solidFill>
                  <a:srgbClr val="1E5082"/>
                </a:solidFill>
              </a:rPr>
              <a:t>Occlusione</a:t>
            </a:r>
          </a:p>
          <a:p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7337703" y="2775460"/>
            <a:ext cx="3030582" cy="7781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TC ADDOME </a:t>
            </a:r>
            <a:r>
              <a:rPr lang="it-IT" err="1"/>
              <a:t>MdC</a:t>
            </a:r>
            <a:endParaRPr lang="it-IT"/>
          </a:p>
        </p:txBody>
      </p:sp>
      <p:sp>
        <p:nvSpPr>
          <p:cNvPr id="8" name="Freccia a destra 7"/>
          <p:cNvSpPr/>
          <p:nvPr/>
        </p:nvSpPr>
        <p:spPr>
          <a:xfrm>
            <a:off x="5358858" y="3051991"/>
            <a:ext cx="1440671" cy="225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medico-radiologo-del-fumetto-che-mantiene-i-raggi-illustrazione-di-clipart-vettore-con-sfumature-semplici-alcuni-elementi-su-204313185.png" descr="medico-radiologo-del-fumetto-che-mantiene-i-raggi-illustrazione-di-clipart-vettore-con-sfumature-semplici-alcuni-elementi-su-20431318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179" y="520221"/>
            <a:ext cx="1356769" cy="14025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339" y="3980242"/>
            <a:ext cx="2840354" cy="2259691"/>
          </a:xfrm>
          <a:prstGeom prst="rect">
            <a:avLst/>
          </a:prstGeom>
        </p:spPr>
      </p:pic>
      <p:sp>
        <p:nvSpPr>
          <p:cNvPr id="14" name="Ovale 13"/>
          <p:cNvSpPr/>
          <p:nvPr/>
        </p:nvSpPr>
        <p:spPr>
          <a:xfrm rot="16200000">
            <a:off x="9358340" y="4507222"/>
            <a:ext cx="559558" cy="770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8783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>
                <a:solidFill>
                  <a:srgbClr val="1E5082"/>
                </a:solidFill>
              </a:rPr>
              <a:t>POSSIBILI</a:t>
            </a:r>
            <a:r>
              <a:rPr lang="it-IT"/>
              <a:t> </a:t>
            </a:r>
            <a:r>
              <a:rPr lang="it-IT" sz="4400">
                <a:solidFill>
                  <a:srgbClr val="1E5082"/>
                </a:solidFill>
              </a:rPr>
              <a:t>CAUSE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spcBef>
                <a:spcPts val="600"/>
              </a:spcBef>
              <a:spcAft>
                <a:spcPts val="600"/>
              </a:spcAft>
              <a:buClr>
                <a:srgbClr val="4A66AC"/>
              </a:buClr>
              <a:buFont typeface="Arial" panose="020B0604020202020204" pitchFamily="34" charset="0"/>
              <a:buChar char="•"/>
            </a:pPr>
            <a:r>
              <a:rPr lang="it-IT" sz="3200">
                <a:solidFill>
                  <a:srgbClr val="1E5082"/>
                </a:solidFill>
              </a:rPr>
              <a:t>Linea di sutura dell’anastomosi (LL)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Clr>
                <a:srgbClr val="4A66AC"/>
              </a:buClr>
              <a:buFont typeface="Arial" panose="020B0604020202020204" pitchFamily="34" charset="0"/>
              <a:buChar char="•"/>
            </a:pPr>
            <a:r>
              <a:rPr lang="it-IT" sz="3200">
                <a:solidFill>
                  <a:srgbClr val="1E5082"/>
                </a:solidFill>
              </a:rPr>
              <a:t>Lunghezza dell’anastomosi (45/60mm)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Clr>
                <a:srgbClr val="4A66AC"/>
              </a:buClr>
              <a:buFont typeface="Arial" panose="020B0604020202020204" pitchFamily="34" charset="0"/>
              <a:buChar char="•"/>
            </a:pPr>
            <a:r>
              <a:rPr lang="it-IT" sz="3200">
                <a:solidFill>
                  <a:srgbClr val="1E5082"/>
                </a:solidFill>
              </a:rPr>
              <a:t>Cellule pacemaker intestinali </a:t>
            </a:r>
            <a:r>
              <a:rPr lang="it-IT" sz="3200" err="1">
                <a:solidFill>
                  <a:srgbClr val="1E5082"/>
                </a:solidFill>
              </a:rPr>
              <a:t>ectopiche</a:t>
            </a:r>
            <a:endParaRPr lang="it-IT" sz="3200">
              <a:solidFill>
                <a:srgbClr val="1E5082"/>
              </a:solidFill>
            </a:endParaRP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Clr>
                <a:srgbClr val="4A66AC"/>
              </a:buClr>
              <a:buFont typeface="Arial" panose="020B0604020202020204" pitchFamily="34" charset="0"/>
              <a:buChar char="•"/>
            </a:pPr>
            <a:r>
              <a:rPr lang="it-IT" sz="3200">
                <a:solidFill>
                  <a:srgbClr val="1E5082"/>
                </a:solidFill>
              </a:rPr>
              <a:t>Lunghezza dell’ansa intestinale</a:t>
            </a:r>
          </a:p>
        </p:txBody>
      </p:sp>
    </p:spTree>
    <p:extLst>
      <p:ext uri="{BB962C8B-B14F-4D97-AF65-F5344CB8AC3E}">
        <p14:creationId xmlns:p14="http://schemas.microsoft.com/office/powerpoint/2010/main" val="45019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>
                <a:solidFill>
                  <a:srgbClr val="1E5082"/>
                </a:solidFill>
              </a:rPr>
              <a:t>GESTIONE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1482813" y="4201631"/>
            <a:ext cx="4249248" cy="8028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spcAft>
                <a:spcPts val="600"/>
              </a:spcAft>
              <a:buClr>
                <a:srgbClr val="4A66AC"/>
              </a:buClr>
              <a:buSzPct val="100000"/>
            </a:pPr>
            <a:r>
              <a:rPr lang="it-IT" sz="2400">
                <a:solidFill>
                  <a:schemeClr val="bg1"/>
                </a:solidFill>
              </a:rPr>
              <a:t>Approccio conservativo (svolgimento ± </a:t>
            </a:r>
            <a:r>
              <a:rPr lang="it-IT" sz="2400" err="1">
                <a:solidFill>
                  <a:schemeClr val="bg1"/>
                </a:solidFill>
              </a:rPr>
              <a:t>enteropessi</a:t>
            </a:r>
            <a:r>
              <a:rPr lang="it-IT" sz="24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6906432" y="4201631"/>
            <a:ext cx="4249248" cy="8028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spcAft>
                <a:spcPts val="600"/>
              </a:spcAft>
              <a:buClr>
                <a:srgbClr val="4A66AC"/>
              </a:buClr>
              <a:buSzPct val="100000"/>
            </a:pPr>
            <a:r>
              <a:rPr lang="it-IT" sz="2400" err="1">
                <a:solidFill>
                  <a:schemeClr val="bg1"/>
                </a:solidFill>
              </a:rPr>
              <a:t>Riconfezionamento</a:t>
            </a:r>
            <a:r>
              <a:rPr lang="it-IT" sz="2400">
                <a:solidFill>
                  <a:schemeClr val="bg1"/>
                </a:solidFill>
              </a:rPr>
              <a:t> dell’anastomosi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4265774" y="2180749"/>
            <a:ext cx="3721411" cy="8028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spcAft>
                <a:spcPts val="600"/>
              </a:spcAft>
              <a:buClr>
                <a:srgbClr val="4A66AC"/>
              </a:buClr>
              <a:buSzPct val="100000"/>
            </a:pPr>
            <a:r>
              <a:rPr lang="it-IT" sz="2400">
                <a:solidFill>
                  <a:schemeClr val="bg1"/>
                </a:solidFill>
              </a:rPr>
              <a:t>Esplorativa chirurgica        (laparoscopica)</a:t>
            </a:r>
          </a:p>
        </p:txBody>
      </p:sp>
      <p:sp>
        <p:nvSpPr>
          <p:cNvPr id="9" name="Freccia a destra 8"/>
          <p:cNvSpPr/>
          <p:nvPr/>
        </p:nvSpPr>
        <p:spPr>
          <a:xfrm rot="9152828">
            <a:off x="4591374" y="3480100"/>
            <a:ext cx="1440671" cy="225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/>
          <p:cNvSpPr/>
          <p:nvPr/>
        </p:nvSpPr>
        <p:spPr>
          <a:xfrm rot="12447172" flipH="1">
            <a:off x="6336223" y="3480101"/>
            <a:ext cx="1440671" cy="225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chirurgo-medico-15949082.png" descr="chirurgo-medico-159490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611520" y="776749"/>
            <a:ext cx="845183" cy="1404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99683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388748" y="234023"/>
            <a:ext cx="7488155" cy="32406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800" u="sng">
                <a:solidFill>
                  <a:srgbClr val="1E5082"/>
                </a:solidFill>
                <a:ea typeface="+mn-ea"/>
                <a:cs typeface="+mn-cs"/>
              </a:rPr>
              <a:t>CASE REPORT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1E5082"/>
                </a:solidFill>
                <a:ea typeface="+mn-ea"/>
                <a:cs typeface="+mn-cs"/>
              </a:rPr>
              <a:t>Femmina 36 anni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1E5082"/>
                </a:solidFill>
                <a:ea typeface="+mn-ea"/>
                <a:cs typeface="+mn-cs"/>
              </a:rPr>
              <a:t>BMI 23.80 (64Kg - 164cm)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1E5082"/>
                </a:solidFill>
                <a:ea typeface="+mn-ea"/>
                <a:cs typeface="+mn-cs"/>
              </a:rPr>
              <a:t>RYGB VL eseguito in Messico anni fa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1E5082"/>
                </a:solidFill>
                <a:ea typeface="+mn-ea"/>
                <a:cs typeface="+mn-cs"/>
              </a:rPr>
              <a:t>Accesso in PS per </a:t>
            </a:r>
            <a:r>
              <a:rPr lang="it-IT" sz="2000" err="1">
                <a:solidFill>
                  <a:srgbClr val="1E5082"/>
                </a:solidFill>
                <a:ea typeface="+mn-ea"/>
                <a:cs typeface="+mn-cs"/>
              </a:rPr>
              <a:t>addominalgia</a:t>
            </a:r>
            <a:r>
              <a:rPr lang="it-IT" sz="2000">
                <a:solidFill>
                  <a:srgbClr val="1E5082"/>
                </a:solidFill>
                <a:ea typeface="+mn-ea"/>
                <a:cs typeface="+mn-cs"/>
              </a:rPr>
              <a:t> e vomito biliare persistente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1E5082"/>
                </a:solidFill>
                <a:ea typeface="+mn-ea"/>
                <a:cs typeface="+mn-cs"/>
              </a:rPr>
              <a:t>TC addome: «…volvolo di anse di tenue con torsione del peduncolo vascolare mesenteriale (su ernia interna?)…sofferenza vascolare…»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7" t="15391" r="46127" b="12113"/>
          <a:stretch/>
        </p:blipFill>
        <p:spPr>
          <a:xfrm>
            <a:off x="8386352" y="2350686"/>
            <a:ext cx="3351196" cy="411907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21905" r="35393" b="19048"/>
          <a:stretch/>
        </p:blipFill>
        <p:spPr>
          <a:xfrm>
            <a:off x="1714643" y="3721153"/>
            <a:ext cx="4273636" cy="2748603"/>
          </a:xfrm>
          <a:prstGeom prst="rect">
            <a:avLst/>
          </a:prstGeom>
        </p:spPr>
      </p:pic>
      <p:pic>
        <p:nvPicPr>
          <p:cNvPr id="7" name="medico-radiologo-del-fumetto-che-mantiene-i-raggi-illustrazione-di-clipart-vettore-con-sfumature-semplici-alcuni-elementi-su-204313185.png" descr="medico-radiologo-del-fumetto-che-mantiene-i-raggi-illustrazione-di-clipart-vettore-con-sfumature-semplici-alcuni-elementi-su-20431318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3565" y="451812"/>
            <a:ext cx="1356769" cy="14025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>
            <a:grpSpLocks noChangeAspect="1"/>
          </p:cNvGrpSpPr>
          <p:nvPr/>
        </p:nvGrpSpPr>
        <p:grpSpPr>
          <a:xfrm>
            <a:off x="471233" y="3082836"/>
            <a:ext cx="7188858" cy="3030584"/>
            <a:chOff x="404950" y="1271085"/>
            <a:chExt cx="10700657" cy="4511042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567" y="1291407"/>
              <a:ext cx="3368040" cy="4490720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638" y="1271085"/>
              <a:ext cx="3383281" cy="4511041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50" y="1291406"/>
              <a:ext cx="3368040" cy="4490720"/>
            </a:xfrm>
            <a:prstGeom prst="rect">
              <a:avLst/>
            </a:prstGeom>
          </p:spPr>
        </p:pic>
      </p:grpSp>
      <p:pic>
        <p:nvPicPr>
          <p:cNvPr id="6" name="b0974d32-7819-457b-a851-038694613a5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0056" y="350969"/>
            <a:ext cx="3384854" cy="6154279"/>
          </a:xfrm>
          <a:prstGeom prst="rect">
            <a:avLst/>
          </a:prstGeom>
        </p:spPr>
      </p:pic>
      <p:pic>
        <p:nvPicPr>
          <p:cNvPr id="8" name="chirurgo-medico-15949082.png" descr="chirurgo-medico-1594908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233" y="952901"/>
            <a:ext cx="845183" cy="1404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itolo 2">
            <a:extLst>
              <a:ext uri="{FF2B5EF4-FFF2-40B4-BE49-F238E27FC236}">
                <a16:creationId xmlns:a16="http://schemas.microsoft.com/office/drawing/2014/main" id="{DDCBB061-014C-55F4-17D8-40CF73A504B0}"/>
              </a:ext>
            </a:extLst>
          </p:cNvPr>
          <p:cNvSpPr txBox="1">
            <a:spLocks/>
          </p:cNvSpPr>
          <p:nvPr/>
        </p:nvSpPr>
        <p:spPr>
          <a:xfrm>
            <a:off x="1464873" y="546912"/>
            <a:ext cx="5784150" cy="22159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800">
                <a:solidFill>
                  <a:srgbClr val="1E5082"/>
                </a:solidFill>
              </a:rPr>
              <a:t>Laparotomia sovra-sotto ombelicale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400">
                <a:solidFill>
                  <a:srgbClr val="1E5082"/>
                </a:solidFill>
              </a:rPr>
              <a:t>svolgimento della matassa intestinale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400">
                <a:solidFill>
                  <a:srgbClr val="1E5082"/>
                </a:solidFill>
              </a:rPr>
              <a:t>controllo dell’anastomosi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400">
                <a:solidFill>
                  <a:srgbClr val="1E5082"/>
                </a:solidFill>
              </a:rPr>
              <a:t>drenaggio e chiusura</a:t>
            </a:r>
          </a:p>
        </p:txBody>
      </p:sp>
    </p:spTree>
    <p:extLst>
      <p:ext uri="{BB962C8B-B14F-4D97-AF65-F5344CB8AC3E}">
        <p14:creationId xmlns:p14="http://schemas.microsoft.com/office/powerpoint/2010/main" val="381757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966651"/>
            <a:ext cx="10058400" cy="770709"/>
          </a:xfrm>
        </p:spPr>
        <p:txBody>
          <a:bodyPr/>
          <a:lstStyle/>
          <a:p>
            <a:r>
              <a:rPr lang="it-IT" sz="4400">
                <a:solidFill>
                  <a:srgbClr val="1E5082"/>
                </a:solidFill>
              </a:rPr>
              <a:t>CONCLUSIONI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7280" y="2271975"/>
            <a:ext cx="10612498" cy="3760891"/>
          </a:xfrm>
        </p:spPr>
        <p:txBody>
          <a:bodyPr>
            <a:normAutofit/>
          </a:bodyPr>
          <a:lstStyle/>
          <a:p>
            <a:endParaRPr lang="it-IT"/>
          </a:p>
          <a:p>
            <a:r>
              <a:rPr lang="it-IT" sz="3200">
                <a:solidFill>
                  <a:srgbClr val="1E5082"/>
                </a:solidFill>
              </a:rPr>
              <a:t>Conoscenza</a:t>
            </a:r>
            <a:r>
              <a:rPr lang="it-IT"/>
              <a:t> </a:t>
            </a:r>
            <a:r>
              <a:rPr lang="it-IT" sz="3200">
                <a:solidFill>
                  <a:srgbClr val="1E5082"/>
                </a:solidFill>
              </a:rPr>
              <a:t>delle variazioni anatomiche post chirurgia</a:t>
            </a:r>
          </a:p>
          <a:p>
            <a:r>
              <a:rPr lang="it-IT" sz="3200">
                <a:solidFill>
                  <a:srgbClr val="1E5082"/>
                </a:solidFill>
              </a:rPr>
              <a:t>Corretto iter diagnostico delle possibili complicanze tardive (specifiche di ogni intervento)</a:t>
            </a:r>
          </a:p>
          <a:p>
            <a:r>
              <a:rPr lang="it-IT" sz="3200">
                <a:solidFill>
                  <a:srgbClr val="1E5082"/>
                </a:solidFill>
              </a:rPr>
              <a:t>Necessità di un management precoce (esplorazione chirurgica)</a:t>
            </a:r>
          </a:p>
        </p:txBody>
      </p:sp>
    </p:spTree>
    <p:extLst>
      <p:ext uri="{BB962C8B-B14F-4D97-AF65-F5344CB8AC3E}">
        <p14:creationId xmlns:p14="http://schemas.microsoft.com/office/powerpoint/2010/main" val="145810358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1CA7C-A0BF-44EF-B2E5-7539C3B9B0B6}">
  <ds:schemaRefs>
    <ds:schemaRef ds:uri="16c05727-aa75-4e4a-9b5f-8a80a1165891"/>
    <ds:schemaRef ds:uri="71af3243-3dd4-4a8d-8c0d-dd76da1f02a5"/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71af3243-3dd4-4a8d-8c0d-dd76da1f02a5"/>
    <ds:schemaRef ds:uri="http://schemas.microsoft.com/office/2006/metadata/properties"/>
    <ds:schemaRef ds:uri="http://www.w3.org/2000/xmlns/"/>
    <ds:schemaRef ds:uri="http://www.w3.org/2001/XMLSchema-instan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Application>Microsoft Office PowerPoint</Application>
  <PresentationFormat>Widescreen</PresentationFormat>
  <Slides>10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RetrospectVTI</vt:lpstr>
      <vt:lpstr>Prevenzione e gestione delle complicanze post-operatorie: . INTUSSUSCEZIONE</vt:lpstr>
      <vt:lpstr>PowerPoint Presentation</vt:lpstr>
      <vt:lpstr>COMPLICANZE TARDIVE DEL BYPASS GASTRICO</vt:lpstr>
      <vt:lpstr>SINTOMI e DIAGNOSI</vt:lpstr>
      <vt:lpstr>POSSIBILI CAUSE</vt:lpstr>
      <vt:lpstr>GESTIONE</vt:lpstr>
      <vt:lpstr>PowerPoint Presentation</vt:lpstr>
      <vt:lpstr>PowerPoint Presentation</vt:lpstr>
      <vt:lpstr>CONCLUSIONI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revision>1</cp:revision>
  <dcterms:created xsi:type="dcterms:W3CDTF">2022-02-27T17:36:31Z</dcterms:created>
  <dcterms:modified xsi:type="dcterms:W3CDTF">2024-05-10T08:42:44Z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